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7" r:id="rId2"/>
    <p:sldId id="256" r:id="rId3"/>
    <p:sldId id="258" r:id="rId4"/>
    <p:sldId id="260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8" r:id="rId34"/>
    <p:sldId id="319" r:id="rId35"/>
    <p:sldId id="320" r:id="rId36"/>
    <p:sldId id="321" r:id="rId37"/>
    <p:sldId id="322" r:id="rId38"/>
    <p:sldId id="265" r:id="rId39"/>
    <p:sldId id="266" r:id="rId40"/>
    <p:sldId id="267" r:id="rId41"/>
    <p:sldId id="283" r:id="rId42"/>
    <p:sldId id="284" r:id="rId43"/>
    <p:sldId id="285" r:id="rId44"/>
    <p:sldId id="286" r:id="rId45"/>
    <p:sldId id="287" r:id="rId46"/>
    <p:sldId id="288" r:id="rId47"/>
    <p:sldId id="290" r:id="rId48"/>
    <p:sldId id="289" r:id="rId49"/>
    <p:sldId id="291" r:id="rId50"/>
    <p:sldId id="292" r:id="rId51"/>
    <p:sldId id="293" r:id="rId52"/>
    <p:sldId id="29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t>2021/6/27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3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7500" lnSpcReduction="20000"/>
          </a:bodyPr>
          <a:lstStyle/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软件项目管理</a:t>
            </a:r>
            <a:r>
              <a:rPr lang="en-US" altLang="zh-CN" kern="1200" baseline="0">
                <a:latin typeface="+mn-lt"/>
                <a:ea typeface="+mn-ea"/>
                <a:cs typeface="+mn-cs"/>
              </a:rPr>
              <a:t>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同城搜索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订单参团</a:t>
            </a:r>
            <a:r>
              <a:rPr lang="en-US" altLang="zh-CN"/>
              <a:t>-1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订单售后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02280" cy="5996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0" y="479425"/>
            <a:ext cx="3040380" cy="5989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660" y="487045"/>
            <a:ext cx="3032760" cy="598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420" y="48704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动态消息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订单发布未认证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团单消息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48000" cy="601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71805"/>
            <a:ext cx="3044190" cy="601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479425"/>
            <a:ext cx="3025140" cy="6004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330" y="502285"/>
            <a:ext cx="298704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参与的团单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个人中心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发起团单未认证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40"/>
            <a:ext cx="2979420" cy="5989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20" y="426720"/>
            <a:ext cx="3025140" cy="5996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560" y="426720"/>
            <a:ext cx="302514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00" y="434340"/>
            <a:ext cx="3017520" cy="59969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个人中心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好友中心</a:t>
            </a:r>
            <a:r>
              <a:rPr lang="en-US" altLang="zh-CN"/>
              <a:t>-</a:t>
            </a:r>
            <a:r>
              <a:rPr lang="zh-CN" altLang="en-US"/>
              <a:t>发布团单</a:t>
            </a:r>
            <a:r>
              <a:rPr lang="en-US" altLang="zh-CN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团长认证入口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20"/>
            <a:ext cx="302514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426720"/>
            <a:ext cx="3017520" cy="598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660" y="426720"/>
            <a:ext cx="3002280" cy="598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940" y="426720"/>
            <a:ext cx="2979420" cy="59740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发起团购</a:t>
            </a:r>
            <a:r>
              <a:rPr lang="en-US" altLang="zh-CN"/>
              <a:t>-3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14980" cy="5991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0" y="471805"/>
            <a:ext cx="3009900" cy="601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80" y="471805"/>
            <a:ext cx="3052445" cy="602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325" y="459105"/>
            <a:ext cx="304038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42570" y="10350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7507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09900" cy="5974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464185"/>
            <a:ext cx="3025140" cy="59893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58515" y="88265"/>
            <a:ext cx="233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456565"/>
            <a:ext cx="3017520" cy="59893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90380" y="10350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80" y="456565"/>
            <a:ext cx="3009900" cy="59893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  <a:r>
              <a:rPr lang="en-US" altLang="zh-CN">
                <a:sym typeface="+mn-ea"/>
              </a:rPr>
              <a:t>-3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471805"/>
            <a:ext cx="3063240" cy="5989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660" y="471805"/>
            <a:ext cx="2979420" cy="5981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-2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85" y="461645"/>
            <a:ext cx="3025140" cy="59740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-4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00" y="471805"/>
            <a:ext cx="300228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32480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添加话题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970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草稿箱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957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发起讨论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70930" y="103505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发起团购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添加标签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09900" cy="599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471805"/>
            <a:ext cx="3002280" cy="5996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479425"/>
            <a:ext cx="3002280" cy="5989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990" y="47180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" y="664210"/>
            <a:ext cx="2893395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31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664210"/>
            <a:ext cx="2930020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3060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发起团购</a:t>
            </a:r>
            <a:r>
              <a:rPr lang="en-US" altLang="zh-CN"/>
              <a:t>-</a:t>
            </a:r>
            <a:r>
              <a:rPr lang="zh-CN" altLang="en-US"/>
              <a:t>草稿箱</a:t>
            </a:r>
            <a:r>
              <a:rPr lang="en-US" altLang="zh-CN"/>
              <a:t>-3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115" y="664210"/>
            <a:ext cx="2859267" cy="576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88455" y="20637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发布认证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840" y="664210"/>
            <a:ext cx="2929127" cy="57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86875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订单完成详情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6880" y="197485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订单</a:t>
            </a:r>
            <a:r>
              <a:rPr lang="en-US" altLang="zh-CN"/>
              <a:t>-</a:t>
            </a:r>
            <a:r>
              <a:rPr lang="zh-CN" altLang="en-US"/>
              <a:t>订单进行中详情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82010" y="19748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订单等待中详情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71005" y="197485"/>
            <a:ext cx="1683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475470" y="206375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(1/4)-1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" y="664210"/>
            <a:ext cx="2898775" cy="58051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235" y="664210"/>
            <a:ext cx="2925445" cy="5805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80" y="664210"/>
            <a:ext cx="2891790" cy="58051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555" y="664210"/>
            <a:ext cx="2922270" cy="58051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功能列表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2970" y="1028700"/>
            <a:ext cx="3390900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0" y="1028700"/>
            <a:ext cx="3261360" cy="3025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585" y="1028700"/>
            <a:ext cx="2522220" cy="4747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320" y="4135755"/>
            <a:ext cx="2461260" cy="220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" y="774065"/>
            <a:ext cx="2880000" cy="57400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8495" y="257810"/>
            <a:ext cx="181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(1/4)-2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23970" y="257810"/>
            <a:ext cx="156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(2/4)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005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(2/4)-2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705975" y="257810"/>
            <a:ext cx="175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(2/4)-1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60" y="774065"/>
            <a:ext cx="3049905" cy="5741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15" y="774065"/>
            <a:ext cx="2867025" cy="57486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285" y="774065"/>
            <a:ext cx="2888615" cy="57708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749300"/>
            <a:ext cx="2876678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1210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00145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(3/4)-2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4812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(3/4)-1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707880" y="257810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(4/4)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20" y="749300"/>
            <a:ext cx="290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10" y="749300"/>
            <a:ext cx="2896686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465" y="749300"/>
            <a:ext cx="291325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91845" y="25781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51580" y="25781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(4/4)-2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50990" y="257810"/>
            <a:ext cx="1923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(4/4)-1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286875" y="257810"/>
            <a:ext cx="244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10" y="710565"/>
            <a:ext cx="2886667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710565"/>
            <a:ext cx="2873349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835" y="710565"/>
            <a:ext cx="2880000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355" y="710565"/>
            <a:ext cx="2896686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6865" y="206375"/>
            <a:ext cx="2602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 </a:t>
            </a:r>
            <a:r>
              <a:rPr lang="zh-CN" altLang="en-US">
                <a:sym typeface="+mn-ea"/>
              </a:rPr>
              <a:t>有店面</a:t>
            </a:r>
            <a:r>
              <a:rPr lang="en-US" altLang="zh-CN">
                <a:sym typeface="+mn-ea"/>
              </a:rPr>
              <a:t>-2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61055" y="257810"/>
            <a:ext cx="259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申请团长</a:t>
            </a:r>
            <a:r>
              <a:rPr lang="en-US" altLang="zh-CN"/>
              <a:t>(1/4)-</a:t>
            </a:r>
            <a:r>
              <a:rPr lang="zh-CN" altLang="en-US"/>
              <a:t>有店面</a:t>
            </a:r>
            <a:r>
              <a:rPr lang="en-US" altLang="zh-CN"/>
              <a:t>-1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83655" y="257810"/>
            <a:ext cx="234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239250" y="257810"/>
            <a:ext cx="254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申请团长</a:t>
            </a:r>
            <a:r>
              <a:rPr lang="en-US" altLang="zh-CN">
                <a:sym typeface="+mn-ea"/>
              </a:rPr>
              <a:t>(1/4)-</a:t>
            </a:r>
            <a:r>
              <a:rPr lang="zh-CN" altLang="en-US">
                <a:sym typeface="+mn-ea"/>
              </a:rPr>
              <a:t>无店面</a:t>
            </a:r>
            <a:r>
              <a:rPr lang="en-US" altLang="zh-CN">
                <a:sym typeface="+mn-ea"/>
              </a:rPr>
              <a:t>-2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" y="626110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10" y="626110"/>
            <a:ext cx="2912071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320" y="626110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560" y="626110"/>
            <a:ext cx="29184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2370" y="206375"/>
            <a:ext cx="98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-10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29050" y="206375"/>
            <a:ext cx="163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申请售后</a:t>
            </a:r>
            <a:r>
              <a:rPr lang="en-US" altLang="zh-CN"/>
              <a:t>-</a:t>
            </a:r>
            <a:r>
              <a:rPr lang="zh-CN" altLang="en-US"/>
              <a:t>退款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91325" y="206375"/>
            <a:ext cx="1678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申请售后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79965" y="206375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好友参团列表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605" y="626110"/>
            <a:ext cx="291531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40" y="626110"/>
            <a:ext cx="2912071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865" y="626110"/>
            <a:ext cx="2902326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" y="626110"/>
            <a:ext cx="2880000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649605"/>
            <a:ext cx="2883189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9185" y="206375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团单分享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5415" y="206375"/>
            <a:ext cx="138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团单分享</a:t>
            </a:r>
            <a:r>
              <a:rPr lang="en-US" altLang="zh-CN"/>
              <a:t>-2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03085" y="206375"/>
            <a:ext cx="145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团单分享</a:t>
            </a:r>
            <a:r>
              <a:rPr lang="en-US" altLang="zh-CN">
                <a:sym typeface="+mn-ea"/>
              </a:rPr>
              <a:t>-1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000615" y="206375"/>
            <a:ext cx="119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动态分享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30" y="64960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790" y="649605"/>
            <a:ext cx="2873642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255" y="649605"/>
            <a:ext cx="2892715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652145"/>
            <a:ext cx="2873642" cy="576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9015" y="206375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动态分享</a:t>
            </a:r>
            <a:r>
              <a:rPr lang="en-US" altLang="zh-CN">
                <a:sym typeface="+mn-ea"/>
              </a:rPr>
              <a:t>-1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47210" y="206375"/>
            <a:ext cx="722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举报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27545" y="206375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67265" y="20637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652145"/>
            <a:ext cx="2889589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45" y="652145"/>
            <a:ext cx="2883168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60" y="652145"/>
            <a:ext cx="286415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26465" y="198120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04945" y="198120"/>
            <a:ext cx="146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-4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33895" y="198120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举报团单</a:t>
            </a:r>
            <a:r>
              <a:rPr lang="en-US" altLang="zh-CN">
                <a:sym typeface="+mn-ea"/>
              </a:rPr>
              <a:t>-2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298430" y="20637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" y="640715"/>
            <a:ext cx="2912071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665" y="640715"/>
            <a:ext cx="289598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5" y="648970"/>
            <a:ext cx="2899157" cy="57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945" y="64897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4025" y="206375"/>
            <a:ext cx="227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请先添加内容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19450" y="198120"/>
            <a:ext cx="270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2267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" y="657225"/>
            <a:ext cx="2895982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915" y="665480"/>
            <a:ext cx="2883196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5416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52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0500" y="198120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-4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" y="665480"/>
            <a:ext cx="2889568" cy="57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2675" y="198120"/>
            <a:ext cx="189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69710" y="198120"/>
            <a:ext cx="199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86595" y="198120"/>
            <a:ext cx="188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保存草稿</a:t>
            </a:r>
            <a:r>
              <a:rPr lang="en-US" altLang="zh-CN">
                <a:sym typeface="+mn-ea"/>
              </a:rPr>
              <a:t>-3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40" y="665480"/>
            <a:ext cx="2889568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670" y="665480"/>
            <a:ext cx="2889568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945" y="665480"/>
            <a:ext cx="288956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8990" y="191770"/>
            <a:ext cx="104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登录（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"/>
            <a:ext cx="3032760" cy="6027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579120"/>
            <a:ext cx="3086100" cy="6057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6380" y="19939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-1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760" y="579120"/>
            <a:ext cx="3032760" cy="6050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3620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601980"/>
            <a:ext cx="30937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85655" y="203200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-2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782955"/>
            <a:ext cx="2886400" cy="57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1945" y="198120"/>
            <a:ext cx="262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5635" y="198120"/>
            <a:ext cx="279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删除草稿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7285" y="198120"/>
            <a:ext cx="270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18600" y="198120"/>
            <a:ext cx="282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发起讨论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  <a:r>
              <a:rPr lang="en-US" altLang="zh-CN">
                <a:sym typeface="+mn-ea"/>
              </a:rPr>
              <a:t>-1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010" y="782955"/>
            <a:ext cx="2886400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25" y="782955"/>
            <a:ext cx="2873628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565" y="782955"/>
            <a:ext cx="2873628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95275" y="198120"/>
            <a:ext cx="2676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发起团单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确认发布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93235" y="198120"/>
            <a:ext cx="66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57720" y="198120"/>
            <a:ext cx="91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32695" y="198120"/>
            <a:ext cx="861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-7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740410"/>
            <a:ext cx="2873628" cy="57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35" y="740410"/>
            <a:ext cx="2896018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10" y="740410"/>
            <a:ext cx="2876811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740410"/>
            <a:ext cx="2889547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60450" y="198120"/>
            <a:ext cx="1146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-25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82110" y="198120"/>
            <a:ext cx="88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-8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06285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55860" y="198120"/>
            <a:ext cx="1015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-23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677545"/>
            <a:ext cx="2873642" cy="57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10" y="677545"/>
            <a:ext cx="2889547" cy="57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5" y="677545"/>
            <a:ext cx="2889611" cy="57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075" y="677545"/>
            <a:ext cx="2908832" cy="576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CBEDF0-6909-43C8-A774-F0FE61AB18D4}"/>
              </a:ext>
            </a:extLst>
          </p:cNvPr>
          <p:cNvSpPr txBox="1"/>
          <p:nvPr/>
        </p:nvSpPr>
        <p:spPr>
          <a:xfrm>
            <a:off x="2809328" y="10546"/>
            <a:ext cx="326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浙城院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查看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D5F182-9E48-4AA5-B07C-BBB2A0B9B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47" y="368301"/>
            <a:ext cx="3000198" cy="614790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D1C147-390F-43C5-BB42-D988D4696B55}"/>
              </a:ext>
            </a:extLst>
          </p:cNvPr>
          <p:cNvSpPr txBox="1"/>
          <p:nvPr/>
        </p:nvSpPr>
        <p:spPr>
          <a:xfrm>
            <a:off x="207387" y="-1033"/>
            <a:ext cx="263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浙城院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2AA2040-406A-4543-93A7-05808AE3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3" y="368302"/>
            <a:ext cx="2998929" cy="614790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5BE1A34-9A26-41E8-A740-DE0CE86BC1F6}"/>
              </a:ext>
            </a:extLst>
          </p:cNvPr>
          <p:cNvSpPr txBox="1"/>
          <p:nvPr/>
        </p:nvSpPr>
        <p:spPr>
          <a:xfrm>
            <a:off x="5953634" y="15037"/>
            <a:ext cx="286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吉如家园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3D80B45-1E16-426C-9789-EACD3F8D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434" y="368299"/>
            <a:ext cx="3013186" cy="612139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DF71745-BB2E-4F99-B5F7-6D445D176723}"/>
              </a:ext>
            </a:extLst>
          </p:cNvPr>
          <p:cNvSpPr txBox="1"/>
          <p:nvPr/>
        </p:nvSpPr>
        <p:spPr>
          <a:xfrm>
            <a:off x="8673723" y="10546"/>
            <a:ext cx="355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吉如家园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查看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8509B6C-215A-49F0-B37A-CE61AE2B3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245" y="368298"/>
            <a:ext cx="3055885" cy="612139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49046F-C42D-4E3B-86EE-E14E12A47C8B}"/>
              </a:ext>
            </a:extLst>
          </p:cNvPr>
          <p:cNvSpPr txBox="1"/>
          <p:nvPr/>
        </p:nvSpPr>
        <p:spPr>
          <a:xfrm>
            <a:off x="9205092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9DA4B3-26B3-4458-99A6-9329B1FA1B65}"/>
              </a:ext>
            </a:extLst>
          </p:cNvPr>
          <p:cNvSpPr txBox="1"/>
          <p:nvPr/>
        </p:nvSpPr>
        <p:spPr>
          <a:xfrm>
            <a:off x="3078921" y="353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66DB0B7-8CEB-4FDB-B14E-1EB1C76E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78" y="338261"/>
            <a:ext cx="2998930" cy="61479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65411B-5CA2-4D41-8ED6-9F03CDF0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08" y="342823"/>
            <a:ext cx="3040710" cy="614334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2D3D4C-195E-41F8-AF25-E61C373500AB}"/>
              </a:ext>
            </a:extLst>
          </p:cNvPr>
          <p:cNvSpPr txBox="1"/>
          <p:nvPr/>
        </p:nvSpPr>
        <p:spPr>
          <a:xfrm>
            <a:off x="6095441" y="-4562"/>
            <a:ext cx="308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44415C-8439-4FF3-9626-ABD63E9C0167}"/>
              </a:ext>
            </a:extLst>
          </p:cNvPr>
          <p:cNvSpPr txBox="1"/>
          <p:nvPr/>
        </p:nvSpPr>
        <p:spPr>
          <a:xfrm>
            <a:off x="23182" y="-4561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地图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致远楼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1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53BA657-98BF-4105-8226-D586F6A9D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749" y="338261"/>
            <a:ext cx="3046354" cy="61479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FB80FB1-613A-4B9B-BC3C-B4C490ABE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8" y="338261"/>
            <a:ext cx="3058142" cy="614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84100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F89DA4B3-26B3-4458-99A6-9329B1FA1B65}"/>
              </a:ext>
            </a:extLst>
          </p:cNvPr>
          <p:cNvSpPr txBox="1"/>
          <p:nvPr/>
        </p:nvSpPr>
        <p:spPr>
          <a:xfrm>
            <a:off x="9122218" y="0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12C11C-F0B5-4719-9071-C735F0CF758E}"/>
              </a:ext>
            </a:extLst>
          </p:cNvPr>
          <p:cNvSpPr txBox="1"/>
          <p:nvPr/>
        </p:nvSpPr>
        <p:spPr>
          <a:xfrm>
            <a:off x="6063631" y="0"/>
            <a:ext cx="31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CFE2820-51F5-46D1-AF30-DF3847FD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152" y="368299"/>
            <a:ext cx="3081417" cy="61213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84D9A2D-719C-4A08-8215-27EBE0D1F0F0}"/>
              </a:ext>
            </a:extLst>
          </p:cNvPr>
          <p:cNvSpPr txBox="1"/>
          <p:nvPr/>
        </p:nvSpPr>
        <p:spPr>
          <a:xfrm>
            <a:off x="1" y="0"/>
            <a:ext cx="311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9B4A7C-D1E9-4F8D-B0E0-AEB713EAB1DC}"/>
              </a:ext>
            </a:extLst>
          </p:cNvPr>
          <p:cNvSpPr txBox="1"/>
          <p:nvPr/>
        </p:nvSpPr>
        <p:spPr>
          <a:xfrm>
            <a:off x="3151767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慕贤楼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A904389-73EF-45B0-AD34-AF26295B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299"/>
            <a:ext cx="3040710" cy="61213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049BBB0-9F35-48FF-A769-919C11B32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8299"/>
            <a:ext cx="3017279" cy="612139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5788835-AE30-4EE4-A526-4A15F788A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122" y="368299"/>
            <a:ext cx="3093988" cy="61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52115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F89DA4B3-26B3-4458-99A6-9329B1FA1B65}"/>
              </a:ext>
            </a:extLst>
          </p:cNvPr>
          <p:cNvSpPr txBox="1"/>
          <p:nvPr/>
        </p:nvSpPr>
        <p:spPr>
          <a:xfrm>
            <a:off x="6096080" y="-1032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718EFD-EAFD-4E45-ACBD-5592BC88D6F0}"/>
              </a:ext>
            </a:extLst>
          </p:cNvPr>
          <p:cNvSpPr txBox="1"/>
          <p:nvPr/>
        </p:nvSpPr>
        <p:spPr>
          <a:xfrm>
            <a:off x="123549" y="-1032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509702-3371-444D-BFB4-806FCDD79844}"/>
              </a:ext>
            </a:extLst>
          </p:cNvPr>
          <p:cNvSpPr txBox="1"/>
          <p:nvPr/>
        </p:nvSpPr>
        <p:spPr>
          <a:xfrm>
            <a:off x="3017645" y="0"/>
            <a:ext cx="31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7B7816-83BE-48CA-BE72-7323FDE16FBE}"/>
              </a:ext>
            </a:extLst>
          </p:cNvPr>
          <p:cNvSpPr txBox="1"/>
          <p:nvPr/>
        </p:nvSpPr>
        <p:spPr>
          <a:xfrm>
            <a:off x="8987943" y="2067"/>
            <a:ext cx="31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地图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选择社区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精诚楼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BF981A-8542-4CBF-A5D2-48553564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" y="365203"/>
            <a:ext cx="3033023" cy="61213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20E99B-C5B0-481A-9F2B-783AD467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04" y="365203"/>
            <a:ext cx="3071126" cy="6121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267EEA-A5D4-4320-8F3A-BBD385692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58" y="365203"/>
            <a:ext cx="3033023" cy="61213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2AFCA3-335D-4215-BC49-001F0BB5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796" y="365203"/>
            <a:ext cx="3003311" cy="61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47563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F718EFD-EAFD-4E45-ACBD-5592BC88D6F0}"/>
              </a:ext>
            </a:extLst>
          </p:cNvPr>
          <p:cNvSpPr txBox="1"/>
          <p:nvPr/>
        </p:nvSpPr>
        <p:spPr>
          <a:xfrm>
            <a:off x="123549" y="-1032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9206CE-60B9-4E56-9FC2-59DE734F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" y="365203"/>
            <a:ext cx="3048264" cy="61213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8FCBFE-DBB1-4231-AFE1-4D4D10B9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51" y="365203"/>
            <a:ext cx="3078747" cy="61213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A55A83F-BDAF-4835-95E6-6ACA49EBED0D}"/>
              </a:ext>
            </a:extLst>
          </p:cNvPr>
          <p:cNvSpPr txBox="1"/>
          <p:nvPr/>
        </p:nvSpPr>
        <p:spPr>
          <a:xfrm>
            <a:off x="3195443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D17AF5-3B65-4677-AA7B-0D97AAD7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98" y="365203"/>
            <a:ext cx="3025402" cy="61213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D369416-18AB-4D14-8BE4-50D1612A25B0}"/>
              </a:ext>
            </a:extLst>
          </p:cNvPr>
          <p:cNvSpPr txBox="1"/>
          <p:nvPr/>
        </p:nvSpPr>
        <p:spPr>
          <a:xfrm>
            <a:off x="6067502" y="0"/>
            <a:ext cx="30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评论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–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97997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0725" y="36385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支付方式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58415" y="363855"/>
            <a:ext cx="85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181</a:t>
            </a:r>
            <a:r>
              <a:rPr lang="zh-CN"/>
              <a:t>）</a:t>
            </a:r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90355" y="414655"/>
            <a:ext cx="216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t>提示 – 二维码 – 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70285" y="41465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/>
              <a:t>（</a:t>
            </a:r>
            <a:r>
              <a:rPr lang="en-US" altLang="zh-CN"/>
              <a:t>240</a:t>
            </a:r>
            <a:r>
              <a:rPr lang="zh-CN"/>
              <a:t>）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471805"/>
            <a:ext cx="3070860" cy="6035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0553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805"/>
            <a:ext cx="3055620" cy="6035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手机号登录</a:t>
            </a:r>
            <a:r>
              <a:rPr lang="en-US" altLang="zh-CN"/>
              <a:t>-3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479425"/>
            <a:ext cx="3070860" cy="602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7639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340" y="479425"/>
            <a:ext cx="3032760" cy="601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微信登陆</a:t>
            </a:r>
            <a:r>
              <a:rPr lang="en-US" altLang="zh-CN"/>
              <a:t>-</a:t>
            </a:r>
            <a:r>
              <a:rPr lang="zh-CN" altLang="en-US"/>
              <a:t>授权失败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540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 err="1"/>
              <a:t>动态评论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197" r="261"/>
          <a:stretch>
            <a:fillRect/>
          </a:stretch>
        </p:blipFill>
        <p:spPr>
          <a:xfrm>
            <a:off x="94949" y="562261"/>
            <a:ext cx="3032921" cy="60300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2261"/>
            <a:ext cx="3030538" cy="60300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21694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</a:t>
            </a:r>
            <a:r>
              <a:rPr dirty="0" err="1"/>
              <a:t>评论</a:t>
            </a:r>
            <a:endParaRPr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405" y="562261"/>
            <a:ext cx="2996595" cy="60300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35261" y="13107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动态点赞</a:t>
            </a:r>
            <a:endParaRPr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t="1507"/>
          <a:stretch>
            <a:fillRect/>
          </a:stretch>
        </p:blipFill>
        <p:spPr>
          <a:xfrm>
            <a:off x="9126537" y="562261"/>
            <a:ext cx="2955930" cy="603007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528494" y="133494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团单点赞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0194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615432" y="10257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3702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聊天页面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29513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聊天页面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289"/>
          <a:stretch>
            <a:fillRect/>
          </a:stretch>
        </p:blipFill>
        <p:spPr>
          <a:xfrm>
            <a:off x="70934" y="478286"/>
            <a:ext cx="3030537" cy="60374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71" y="478286"/>
            <a:ext cx="3010052" cy="60300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11" y="478286"/>
            <a:ext cx="3015035" cy="60300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532" y="470871"/>
            <a:ext cx="3000085" cy="60300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群聊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邀请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好友参加的团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提货信息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5" y="478285"/>
            <a:ext cx="3063798" cy="6037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497" y="485698"/>
            <a:ext cx="2984985" cy="60300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t="1528" r="1207"/>
          <a:stretch>
            <a:fillRect/>
          </a:stretch>
        </p:blipFill>
        <p:spPr>
          <a:xfrm>
            <a:off x="6114482" y="485697"/>
            <a:ext cx="2970438" cy="60300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920" y="478285"/>
            <a:ext cx="3003723" cy="603748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成员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粉丝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1" y="473840"/>
            <a:ext cx="2944685" cy="6030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1502" r="755"/>
          <a:stretch>
            <a:fillRect/>
          </a:stretch>
        </p:blipFill>
        <p:spPr>
          <a:xfrm>
            <a:off x="3114952" y="485696"/>
            <a:ext cx="3016986" cy="60182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38" y="485695"/>
            <a:ext cx="2994086" cy="6018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010" y="473839"/>
            <a:ext cx="2955330" cy="603006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举报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关注列表</a:t>
            </a:r>
            <a:r>
              <a:rPr lang="en-US" altLang="zh-CN" dirty="0"/>
              <a:t>-4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" y="485696"/>
            <a:ext cx="2949322" cy="60182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66" y="473840"/>
            <a:ext cx="3030034" cy="60300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5696"/>
            <a:ext cx="3004083" cy="60182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18" y="481251"/>
            <a:ext cx="3009105" cy="601821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-3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分享成功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" y="481251"/>
            <a:ext cx="2999141" cy="6018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66" y="481251"/>
            <a:ext cx="3054166" cy="6018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73840"/>
            <a:ext cx="3017791" cy="60256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596" y="481251"/>
            <a:ext cx="3014146" cy="60182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541758" y="112951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请求代取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8" name="文本框 7"/>
          <p:cNvSpPr txBox="1"/>
          <p:nvPr/>
        </p:nvSpPr>
        <p:spPr>
          <a:xfrm>
            <a:off x="3545981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6525790" y="109985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我的页面</a:t>
            </a:r>
            <a:r>
              <a:rPr lang="en-US" altLang="zh-CN" dirty="0"/>
              <a:t>-</a:t>
            </a:r>
            <a:r>
              <a:rPr lang="zh-CN" altLang="en-US" dirty="0"/>
              <a:t>评论</a:t>
            </a:r>
            <a:r>
              <a:rPr lang="en-US" altLang="zh-CN" dirty="0"/>
              <a:t>-3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" y="481251"/>
            <a:ext cx="3004082" cy="6018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67" y="473839"/>
            <a:ext cx="3017823" cy="60256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790" y="473838"/>
            <a:ext cx="2987912" cy="60256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702" y="481251"/>
            <a:ext cx="2969380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556" y="109985"/>
            <a:ext cx="215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是否退出订单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好友代取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510773" y="105540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</a:t>
            </a:r>
            <a:r>
              <a:rPr lang="zh-CN" altLang="en-US"/>
              <a:t>动态</a:t>
            </a:r>
            <a:r>
              <a:rPr lang="en-US" altLang="zh-CN"/>
              <a:t>-2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7" y="481250"/>
            <a:ext cx="2969380" cy="60190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902" y="482055"/>
            <a:ext cx="3029098" cy="60182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569" y="479316"/>
            <a:ext cx="2969380" cy="601874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489330" y="101598"/>
            <a:ext cx="2152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团单动态</a:t>
            </a:r>
            <a:r>
              <a:rPr lang="en-US" altLang="zh-CN" dirty="0"/>
              <a:t>-1</a:t>
            </a:r>
            <a:endParaRPr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949" y="477112"/>
            <a:ext cx="3035351" cy="60303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-4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发起团购</a:t>
            </a:r>
            <a:r>
              <a:rPr lang="en-US" altLang="zh-CN" dirty="0"/>
              <a:t>-</a:t>
            </a:r>
            <a:r>
              <a:rPr lang="zh-CN" altLang="en-US" dirty="0"/>
              <a:t>帮助指南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6" y="477112"/>
            <a:ext cx="2940042" cy="601820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618" y="477112"/>
            <a:ext cx="2984317" cy="601820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935" y="477112"/>
            <a:ext cx="3014111" cy="601820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046" y="470930"/>
            <a:ext cx="2948922" cy="601820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提示</a:t>
            </a:r>
            <a:r>
              <a:rPr lang="en-US" altLang="zh-CN" dirty="0"/>
              <a:t>-</a:t>
            </a:r>
            <a:r>
              <a:rPr lang="zh-CN" altLang="en-US" dirty="0"/>
              <a:t>收货成功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代送达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团单详情</a:t>
            </a:r>
            <a:r>
              <a:rPr lang="en-US" altLang="zh-CN" dirty="0"/>
              <a:t>-</a:t>
            </a:r>
            <a:r>
              <a:rPr lang="zh-CN" altLang="en-US" dirty="0"/>
              <a:t>海鲜完成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3" y="479317"/>
            <a:ext cx="2939356" cy="6018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98" y="479317"/>
            <a:ext cx="2974172" cy="6018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70" y="479317"/>
            <a:ext cx="3004081" cy="60182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951" y="483982"/>
            <a:ext cx="3011757" cy="601354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108960" y="103505"/>
            <a:ext cx="289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请输入手机号码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请选择账号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请输入验证码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请发送验证码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471805"/>
            <a:ext cx="3002280" cy="6012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71805"/>
            <a:ext cx="3011170" cy="600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070" y="452755"/>
            <a:ext cx="3025140" cy="601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" y="471805"/>
            <a:ext cx="304038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海鲜参团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物流信息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391623" y="109985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489330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-shark</a:t>
            </a:r>
            <a:r>
              <a:rPr lang="zh-CN" altLang="en-US" dirty="0"/>
              <a:t>评论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" y="470930"/>
            <a:ext cx="3028389" cy="6026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98" y="470930"/>
            <a:ext cx="3028440" cy="60265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87" y="470929"/>
            <a:ext cx="2973254" cy="60265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341" y="470928"/>
            <a:ext cx="3028389" cy="602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zh-CN" altLang="en-US" dirty="0"/>
              <a:t>回复羊驼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endParaRPr dirty="0"/>
          </a:p>
        </p:txBody>
      </p:sp>
      <p:sp>
        <p:nvSpPr>
          <p:cNvPr id="16" name="文本框 15"/>
          <p:cNvSpPr txBox="1"/>
          <p:nvPr/>
        </p:nvSpPr>
        <p:spPr>
          <a:xfrm>
            <a:off x="9268535" y="143247"/>
            <a:ext cx="268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回复带师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240146" y="136938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-</a:t>
            </a:r>
            <a:r>
              <a:rPr lang="en-US" altLang="zh-CN" dirty="0" err="1"/>
              <a:t>DoDo</a:t>
            </a:r>
            <a:r>
              <a:rPr lang="zh-CN" altLang="en-US" dirty="0"/>
              <a:t>评论</a:t>
            </a:r>
            <a:r>
              <a:rPr lang="en-US" altLang="zh-CN" dirty="0"/>
              <a:t>-</a:t>
            </a:r>
            <a:r>
              <a:rPr lang="zh-CN" altLang="en-US" dirty="0"/>
              <a:t>展开评论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5" y="470928"/>
            <a:ext cx="2968173" cy="60265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98" y="470928"/>
            <a:ext cx="3013296" cy="60265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14" y="470928"/>
            <a:ext cx="3028389" cy="60266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002" y="479317"/>
            <a:ext cx="2968173" cy="601602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092" y="109985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动态页</a:t>
            </a:r>
            <a:r>
              <a:rPr lang="en-US" altLang="zh-CN" dirty="0"/>
              <a:t>-</a:t>
            </a:r>
            <a:r>
              <a:rPr lang="zh-CN" altLang="en-US" dirty="0"/>
              <a:t>阿伟评论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505443" y="101598"/>
            <a:ext cx="22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动态分享</a:t>
            </a:r>
            <a:r>
              <a:rPr lang="en-US" altLang="zh-CN" dirty="0"/>
              <a:t>-</a:t>
            </a:r>
            <a:r>
              <a:rPr lang="zh-CN" altLang="en-US" dirty="0"/>
              <a:t>阿伟</a:t>
            </a:r>
            <a:endParaRPr dirty="0"/>
          </a:p>
        </p:txBody>
      </p:sp>
      <p:sp>
        <p:nvSpPr>
          <p:cNvPr id="20" name="文本框 19"/>
          <p:cNvSpPr txBox="1"/>
          <p:nvPr/>
        </p:nvSpPr>
        <p:spPr>
          <a:xfrm>
            <a:off x="6216269" y="99616"/>
            <a:ext cx="27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订单进行中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7" y="479316"/>
            <a:ext cx="3018041" cy="60160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08" y="479315"/>
            <a:ext cx="2988028" cy="60160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735" y="470930"/>
            <a:ext cx="3027193" cy="602441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提示</a:t>
            </a:r>
            <a:r>
              <a:rPr lang="en-US" altLang="zh-CN"/>
              <a:t>-</a:t>
            </a:r>
            <a:r>
              <a:rPr lang="zh-CN" altLang="en-US"/>
              <a:t>同意协议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同城团单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同城团单关注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502285"/>
            <a:ext cx="299466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20" y="502285"/>
            <a:ext cx="3017520" cy="601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280" y="502285"/>
            <a:ext cx="3025140" cy="6004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420" y="502285"/>
            <a:ext cx="3017520" cy="60121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同城动态关注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同城动态关注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"/>
            <a:ext cx="3060700" cy="6090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478155"/>
            <a:ext cx="3056890" cy="6105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540" y="467360"/>
            <a:ext cx="3064510" cy="6115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140" y="478790"/>
            <a:ext cx="3055620" cy="61036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社区团单关注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社区动态关注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社区搜索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25140" cy="6004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471805"/>
            <a:ext cx="3002280" cy="600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90" y="479425"/>
            <a:ext cx="3009900" cy="5996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325" y="479425"/>
            <a:ext cx="3025140" cy="6004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413125" y="10350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7060" y="103505"/>
            <a:ext cx="197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关注列表</a:t>
            </a:r>
            <a:r>
              <a:rPr lang="en-US" altLang="zh-CN"/>
              <a:t>-2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3505"/>
            <a:ext cx="212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代取列表</a:t>
            </a:r>
            <a:r>
              <a:rPr lang="en-US" altLang="zh-CN"/>
              <a:t>-1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22155" y="103505"/>
            <a:ext cx="218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关注列表</a:t>
            </a:r>
            <a:r>
              <a:rPr lang="en-US" altLang="zh-CN">
                <a:sym typeface="+mn-ea"/>
              </a:rPr>
              <a:t>-1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"/>
            <a:ext cx="3025140" cy="6035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471805"/>
            <a:ext cx="3009900" cy="6004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145" y="487045"/>
            <a:ext cx="2979420" cy="5989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710" y="487045"/>
            <a:ext cx="3009900" cy="5981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856,&quot;width&quot;:53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1058</Words>
  <Application>Microsoft Office PowerPoint</Application>
  <PresentationFormat>宽屏</PresentationFormat>
  <Paragraphs>201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等线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HS X</dc:creator>
  <cp:lastModifiedBy>黄 德煜</cp:lastModifiedBy>
  <cp:revision>120</cp:revision>
  <dcterms:created xsi:type="dcterms:W3CDTF">2021-06-23T11:38:00Z</dcterms:created>
  <dcterms:modified xsi:type="dcterms:W3CDTF">2021-06-27T07:22:20Z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156B1DC9AA484C788958736C5C050E25</vt:lpwstr>
  </property>
  <property fmtid="{D5CDD505-2E9C-101B-9397-08002B2CF9AE}" pid="3" name="KSOProductBuildVer">
    <vt:lpwstr>2052-11.1.0.9995</vt:lpwstr>
  </property>
</Properties>
</file>